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83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3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45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62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6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5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1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0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1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17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9144000" cy="10058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103586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Magnetic Fields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47900" y="-762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4724400" y="2044005"/>
            <a:ext cx="4267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Active Implants</a:t>
            </a:r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pacemaker, defibrillators, hearing aids, insulin pumps, dosage device for medication etc. 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0" t="-2573" r="25172" b="46458"/>
          <a:stretch>
            <a:fillRect/>
          </a:stretch>
        </p:blipFill>
        <p:spPr bwMode="auto">
          <a:xfrm>
            <a:off x="609600" y="-76200"/>
            <a:ext cx="1311911" cy="1097280"/>
          </a:xfrm>
          <a:prstGeom prst="rect">
            <a:avLst/>
          </a:prstGeom>
          <a:noFill/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6116320"/>
          <a:ext cx="914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 (Alternate)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Picture 1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79" t="27149" r="24191" b="40232"/>
          <a:stretch/>
        </p:blipFill>
        <p:spPr>
          <a:xfrm>
            <a:off x="152400" y="2590800"/>
            <a:ext cx="3052916" cy="2684206"/>
          </a:xfrm>
          <a:prstGeom prst="rect">
            <a:avLst/>
          </a:prstGeom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724400" y="3429000"/>
            <a:ext cx="426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Passive Implants</a:t>
            </a:r>
          </a:p>
          <a:p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Metallic objects inside the body, etc. 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724400" y="4800600"/>
            <a:ext cx="4419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Metal and Ferromagnetic Objects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32717" b="34632"/>
          <a:stretch/>
        </p:blipFill>
        <p:spPr>
          <a:xfrm>
            <a:off x="3429000" y="3398274"/>
            <a:ext cx="1343241" cy="12241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b="66955"/>
          <a:stretch/>
        </p:blipFill>
        <p:spPr>
          <a:xfrm>
            <a:off x="3429000" y="2057400"/>
            <a:ext cx="1343241" cy="12388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t="65237"/>
          <a:stretch/>
        </p:blipFill>
        <p:spPr>
          <a:xfrm>
            <a:off x="3429000" y="4724400"/>
            <a:ext cx="1343241" cy="130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4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4F08ED3A2B5419BAC868B23A0611E" ma:contentTypeVersion="12" ma:contentTypeDescription="Create a new document." ma:contentTypeScope="" ma:versionID="ffb0c092198ceb55948a9f4dc8658e61">
  <xsd:schema xmlns:xsd="http://www.w3.org/2001/XMLSchema" xmlns:xs="http://www.w3.org/2001/XMLSchema" xmlns:p="http://schemas.microsoft.com/office/2006/metadata/properties" xmlns:ns2="edc4bde8-5506-4b17-8d2d-040b43cddf87" xmlns:ns3="37efa90d-29bf-4688-a575-4aeafcc713bf" targetNamespace="http://schemas.microsoft.com/office/2006/metadata/properties" ma:root="true" ma:fieldsID="ad875fae4d03589275fad407fa2f1d49" ns2:_="" ns3:_="">
    <xsd:import namespace="edc4bde8-5506-4b17-8d2d-040b43cddf87"/>
    <xsd:import namespace="37efa90d-29bf-4688-a575-4aeafcc713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c4bde8-5506-4b17-8d2d-040b43cddf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a90d-29bf-4688-a575-4aeafcc713b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985312-D644-4FEC-95D5-0669069FE6A3}">
  <ds:schemaRefs>
    <ds:schemaRef ds:uri="http://schemas.microsoft.com/sharepoint/v3/fields"/>
    <ds:schemaRef ds:uri="http://purl.org/dc/terms/"/>
    <ds:schemaRef ds:uri="http://schemas.microsoft.com/office/2006/documentManagement/types"/>
    <ds:schemaRef ds:uri="http://www.w3.org/XML/1998/namespace"/>
    <ds:schemaRef ds:uri="http://schemas.microsoft.com/sharepoint/v3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E228DDF4-44CE-410D-BF84-546FEF7DBC5C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D35FD6F-2675-4B2D-ADB3-5D26055B59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c4bde8-5506-4b17-8d2d-040b43cddf87"/>
    <ds:schemaRef ds:uri="37efa90d-29bf-4688-a575-4aeafcc71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FB5467-BEF9-4B3B-B5FE-321D0A5843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61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KAUST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</dc:creator>
  <cp:keywords/>
  <dc:description/>
  <cp:lastModifiedBy>Delphine C. Darios</cp:lastModifiedBy>
  <cp:revision>17</cp:revision>
  <cp:lastPrinted>2013-03-17T10:42:37Z</cp:lastPrinted>
  <dcterms:created xsi:type="dcterms:W3CDTF">2013-03-17T10:38:59Z</dcterms:created>
  <dcterms:modified xsi:type="dcterms:W3CDTF">2021-12-15T11:47:18Z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0x01010002D4F08ED3A2B5419BAC868B23A0611E</vt:lpwstr>
  </property>
  <property fmtid="{D5CDD505-2E9C-101B-9397-08002B2CF9AE}" pid="3" name="Order">
    <vt:r8>26800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VideoSetEmbedCode">
    <vt:lpwstr/>
  </property>
  <property fmtid="{D5CDD505-2E9C-101B-9397-08002B2CF9AE}" pid="10" name="AlternateThumbnailUrl">
    <vt:lpwstr/>
  </property>
  <property fmtid="{D5CDD505-2E9C-101B-9397-08002B2CF9AE}" pid="11" name="PeopleInMedia">
    <vt:lpwstr/>
  </property>
  <property fmtid="{D5CDD505-2E9C-101B-9397-08002B2CF9AE}" pid="12" name="vti_imgdate">
    <vt:lpwstr/>
  </property>
  <property fmtid="{D5CDD505-2E9C-101B-9397-08002B2CF9AE}" pid="13" name="VideoRenditionLabel">
    <vt:lpwstr/>
  </property>
  <property fmtid="{D5CDD505-2E9C-101B-9397-08002B2CF9AE}" pid="14" name="VideoSetOwner">
    <vt:lpwstr/>
  </property>
  <property fmtid="{D5CDD505-2E9C-101B-9397-08002B2CF9AE}" pid="15" name="VideoSetDescription">
    <vt:lpwstr/>
  </property>
  <property fmtid="{D5CDD505-2E9C-101B-9397-08002B2CF9AE}" pid="16" name="VideoSetUserOverrideEncoding">
    <vt:lpwstr/>
  </property>
  <property fmtid="{D5CDD505-2E9C-101B-9397-08002B2CF9AE}" pid="17" name="VideoSetShowDownloadLink">
    <vt:bool>false</vt:bool>
  </property>
  <property fmtid="{D5CDD505-2E9C-101B-9397-08002B2CF9AE}" pid="18" name="VideoSetShowEmbedLink">
    <vt:bool>false</vt:bool>
  </property>
  <property fmtid="{D5CDD505-2E9C-101B-9397-08002B2CF9AE}" pid="19" name="VideoSetDefaultEncoding">
    <vt:lpwstr/>
  </property>
  <property fmtid="{D5CDD505-2E9C-101B-9397-08002B2CF9AE}" pid="20" name="NoCrawl">
    <vt:bool>false</vt:bool>
  </property>
  <property fmtid="{D5CDD505-2E9C-101B-9397-08002B2CF9AE}" pid="21" name="VideoSetExternalLink">
    <vt:lpwstr/>
  </property>
  <property fmtid="{D5CDD505-2E9C-101B-9397-08002B2CF9AE}" pid="22" name="VideoSetRenditionsInfo">
    <vt:lpwstr/>
  </property>
</Properties>
</file>