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</p:sldIdLst>
  <p:sldSz cx="9144000" cy="6858000" type="screen4x3"/>
  <p:notesSz cx="6985000" cy="927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9" d="100"/>
          <a:sy n="79" d="100"/>
        </p:scale>
        <p:origin x="-1260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4835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8370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884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8456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262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5608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256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411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203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17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4172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F6CB1-6C02-4A35-AAD4-DED25500CE03}" type="datetimeFigureOut">
              <a:rPr lang="en-CA" smtClean="0"/>
              <a:t>2021-06-23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144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990600"/>
            <a:ext cx="9144000" cy="10058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1035865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 Magnetic Fields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247900" y="-76200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WARNING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4724400" y="2044005"/>
            <a:ext cx="4267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Active Implants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pacemaker, defibrillators, hearing aids, insulin pumps, dosage device for medication etc. </a:t>
            </a: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0" t="-2573" r="25172" b="46458"/>
          <a:stretch>
            <a:fillRect/>
          </a:stretch>
        </p:blipFill>
        <p:spPr bwMode="auto">
          <a:xfrm>
            <a:off x="609600" y="-76200"/>
            <a:ext cx="1311911" cy="1097280"/>
          </a:xfrm>
          <a:prstGeom prst="rect">
            <a:avLst/>
          </a:prstGeom>
          <a:noFill/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6116320"/>
          <a:ext cx="9144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0480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Lab Safety Representative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FF0000"/>
                          </a:solidFill>
                        </a:rPr>
                        <a:t>Name</a:t>
                      </a:r>
                      <a:endParaRPr lang="en-US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054 – </a:t>
                      </a:r>
                      <a:r>
                        <a:rPr lang="en-US" b="0" dirty="0" smtClean="0">
                          <a:solidFill>
                            <a:srgbClr val="FF0000"/>
                          </a:solidFill>
                        </a:rPr>
                        <a:t>XXX</a:t>
                      </a:r>
                      <a:r>
                        <a:rPr lang="en-US" b="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rgbClr val="FF0000"/>
                          </a:solidFill>
                        </a:rPr>
                        <a:t>–</a:t>
                      </a:r>
                      <a:r>
                        <a:rPr lang="en-US" b="0" baseline="0" dirty="0" smtClean="0">
                          <a:solidFill>
                            <a:srgbClr val="FF0000"/>
                          </a:solidFill>
                        </a:rPr>
                        <a:t> XXX</a:t>
                      </a:r>
                      <a:endParaRPr lang="en-US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Lab Safety Representative (Alternate)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Name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054 –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XXX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–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XXX</a:t>
                      </a:r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1" name="Picture 10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79" t="27149" r="24191" b="40232"/>
          <a:stretch/>
        </p:blipFill>
        <p:spPr>
          <a:xfrm>
            <a:off x="152400" y="2590800"/>
            <a:ext cx="3052916" cy="2684206"/>
          </a:xfrm>
          <a:prstGeom prst="rect">
            <a:avLst/>
          </a:prstGeom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4724400" y="3429000"/>
            <a:ext cx="426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Passive Implants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Metallic objects inside the body, etc. </a:t>
            </a: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4724400" y="4800600"/>
            <a:ext cx="4419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Metal and Ferromagnetic Objects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t="32717" b="34632"/>
          <a:stretch/>
        </p:blipFill>
        <p:spPr>
          <a:xfrm>
            <a:off x="3429000" y="3398274"/>
            <a:ext cx="1343241" cy="122411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/>
          <a:srcRect b="66955"/>
          <a:stretch/>
        </p:blipFill>
        <p:spPr>
          <a:xfrm>
            <a:off x="3429000" y="2057400"/>
            <a:ext cx="1343241" cy="123886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/>
          <a:srcRect t="65237"/>
          <a:stretch/>
        </p:blipFill>
        <p:spPr>
          <a:xfrm>
            <a:off x="3429000" y="4724400"/>
            <a:ext cx="1343241" cy="1303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249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2F666195DC3554386E01E8A329369D6" ma:contentTypeVersion="1" ma:contentTypeDescription="Upload an image." ma:contentTypeScope="" ma:versionID="8d1b1d6f142f5357d87fd0b376f6e684">
  <xsd:schema xmlns:xsd="http://www.w3.org/2001/XMLSchema" xmlns:xs="http://www.w3.org/2001/XMLSchema" xmlns:p="http://schemas.microsoft.com/office/2006/metadata/properties" xmlns:ns1="http://schemas.microsoft.com/sharepoint/v3" xmlns:ns2="E228DDF4-44CE-410D-BF84-546FEF7DBC5C" xmlns:ns3="http://schemas.microsoft.com/sharepoint/v3/fields" targetNamespace="http://schemas.microsoft.com/office/2006/metadata/properties" ma:root="true" ma:fieldsID="33c51bed6dff70930a66287c1f4030c6" ns1:_="" ns2:_="" ns3:_="">
    <xsd:import namespace="http://schemas.microsoft.com/sharepoint/v3"/>
    <xsd:import namespace="E228DDF4-44CE-410D-BF84-546FEF7DBC5C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8DDF4-44CE-410D-BF84-546FEF7DBC5C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E228DDF4-44CE-410D-BF84-546FEF7DBC5C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7F069500-1DBB-474E-AE96-BA17764B26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228DDF4-44CE-410D-BF84-546FEF7DBC5C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FB5467-BEF9-4B3B-B5FE-321D0A5843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985312-D644-4FEC-95D5-0669069FE6A3}">
  <ds:schemaRefs>
    <ds:schemaRef ds:uri="http://schemas.openxmlformats.org/package/2006/metadata/core-properties"/>
    <ds:schemaRef ds:uri="http://www.w3.org/XML/1998/namespace"/>
    <ds:schemaRef ds:uri="http://purl.org/dc/dcmitype/"/>
    <ds:schemaRef ds:uri="http://purl.org/dc/terms/"/>
    <ds:schemaRef ds:uri="E228DDF4-44CE-410D-BF84-546FEF7DBC5C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microsoft.com/sharepoint/v3/field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61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KAUST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KITS</dc:creator>
  <cp:lastModifiedBy>Sadaf Qureshi</cp:lastModifiedBy>
  <cp:revision>17</cp:revision>
  <cp:lastPrinted>2013-03-17T10:42:37Z</cp:lastPrinted>
  <dcterms:created xsi:type="dcterms:W3CDTF">2013-03-17T10:38:59Z</dcterms:created>
  <dcterms:modified xsi:type="dcterms:W3CDTF">2021-06-23T05:40:41Z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0x0101009148F5A04DDD49CBA7127AADA5FB792B00AADE34325A8B49CDA8BB4DB53328F2140092F666195DC3554386E01E8A329369D6</vt:lpwstr>
  </property>
  <property fmtid="{D5CDD505-2E9C-101B-9397-08002B2CF9AE}" pid="3" name="Order">
    <vt:r8>26800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VideoSetEmbedCode">
    <vt:lpwstr/>
  </property>
  <property fmtid="{D5CDD505-2E9C-101B-9397-08002B2CF9AE}" pid="10" name="AlternateThumbnailUrl">
    <vt:lpwstr/>
  </property>
  <property fmtid="{D5CDD505-2E9C-101B-9397-08002B2CF9AE}" pid="11" name="PeopleInMedia">
    <vt:lpwstr/>
  </property>
  <property fmtid="{D5CDD505-2E9C-101B-9397-08002B2CF9AE}" pid="12" name="vti_imgdate">
    <vt:lpwstr/>
  </property>
  <property fmtid="{D5CDD505-2E9C-101B-9397-08002B2CF9AE}" pid="13" name="VideoRenditionLabel">
    <vt:lpwstr/>
  </property>
  <property fmtid="{D5CDD505-2E9C-101B-9397-08002B2CF9AE}" pid="14" name="VideoSetOwner">
    <vt:lpwstr/>
  </property>
  <property fmtid="{D5CDD505-2E9C-101B-9397-08002B2CF9AE}" pid="15" name="VideoSetDescription">
    <vt:lpwstr/>
  </property>
  <property fmtid="{D5CDD505-2E9C-101B-9397-08002B2CF9AE}" pid="16" name="VideoSetUserOverrideEncoding">
    <vt:lpwstr/>
  </property>
  <property fmtid="{D5CDD505-2E9C-101B-9397-08002B2CF9AE}" pid="17" name="VideoSetShowDownloadLink">
    <vt:bool>false</vt:bool>
  </property>
  <property fmtid="{D5CDD505-2E9C-101B-9397-08002B2CF9AE}" pid="18" name="VideoSetShowEmbedLink">
    <vt:bool>false</vt:bool>
  </property>
  <property fmtid="{D5CDD505-2E9C-101B-9397-08002B2CF9AE}" pid="19" name="VideoSetDefaultEncoding">
    <vt:lpwstr/>
  </property>
  <property fmtid="{D5CDD505-2E9C-101B-9397-08002B2CF9AE}" pid="20" name="NoCrawl">
    <vt:bool>false</vt:bool>
  </property>
  <property fmtid="{D5CDD505-2E9C-101B-9397-08002B2CF9AE}" pid="21" name="VideoSetExternalLink">
    <vt:lpwstr/>
  </property>
  <property fmtid="{D5CDD505-2E9C-101B-9397-08002B2CF9AE}" pid="22" name="VideoSetRenditionsInfo">
    <vt:lpwstr/>
  </property>
</Properties>
</file>