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0" r:id="rId6"/>
  </p:sldIdLst>
  <p:sldSz cx="9144000" cy="6858000" type="screen4x3"/>
  <p:notesSz cx="69850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483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837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884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845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262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560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25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411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203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17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417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144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990600"/>
            <a:ext cx="9144000" cy="10058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Ultraviolet Light Hazard</a:t>
            </a:r>
          </a:p>
        </p:txBody>
      </p:sp>
      <p:pic>
        <p:nvPicPr>
          <p:cNvPr id="2050" name="Picture 2" descr="C:\Users\daveycs\Documents\Ultraviolet\UV warning Sign (Violet-coloured background w squiggly arrow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2689412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47900" y="-7620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3429000" y="2209800"/>
            <a:ext cx="541020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Eye and Skin Exposure</a:t>
            </a:r>
          </a:p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Wear Proper Eye &amp; Skin Protection</a:t>
            </a:r>
            <a:endParaRPr lang="en-US" sz="3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0" t="-2573" r="25172" b="46458"/>
          <a:stretch>
            <a:fillRect/>
          </a:stretch>
        </p:blipFill>
        <p:spPr bwMode="auto">
          <a:xfrm>
            <a:off x="609600" y="-3772"/>
            <a:ext cx="1311911" cy="1097280"/>
          </a:xfrm>
          <a:prstGeom prst="rect">
            <a:avLst/>
          </a:prstGeom>
          <a:noFill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4587240"/>
            <a:ext cx="4797303" cy="128016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759236"/>
              </p:ext>
            </p:extLst>
          </p:nvPr>
        </p:nvGraphicFramePr>
        <p:xfrm>
          <a:off x="0" y="6116320"/>
          <a:ext cx="914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0480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Lab Safety Representative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Name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054 – </a:t>
                      </a:r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XXX</a:t>
                      </a:r>
                      <a:r>
                        <a:rPr lang="en-US" b="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b="0" baseline="0" dirty="0" smtClean="0">
                          <a:solidFill>
                            <a:srgbClr val="FF0000"/>
                          </a:solidFill>
                        </a:rPr>
                        <a:t> XXX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Lab Safety Representative (Alternate)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Name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054 –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XXX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XXX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528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15240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</a:t>
            </a:r>
          </a:p>
        </p:txBody>
      </p:sp>
      <p:pic>
        <p:nvPicPr>
          <p:cNvPr id="2050" name="Picture 2" descr="C:\Users\daveycs\Documents\Ultraviolet\UV warning Sign (Violet-coloured background w squiggly arrow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14600"/>
            <a:ext cx="28575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724150" y="95071"/>
            <a:ext cx="3695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NOTICE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3429000" y="3124200"/>
            <a:ext cx="5410200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UV Light is not in Service</a:t>
            </a:r>
          </a:p>
          <a:p>
            <a:pPr>
              <a:spcBef>
                <a:spcPct val="50000"/>
              </a:spcBef>
            </a:pPr>
            <a:endParaRPr lang="en-US" sz="2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your LSR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52400" y="2514600"/>
            <a:ext cx="2819400" cy="388620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52400" y="2514600"/>
            <a:ext cx="2895600" cy="388620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832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E228DDF4-44CE-410D-BF84-546FEF7DBC5C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2F666195DC3554386E01E8A329369D6" ma:contentTypeVersion="1" ma:contentTypeDescription="Upload an image." ma:contentTypeScope="" ma:versionID="8d1b1d6f142f5357d87fd0b376f6e684">
  <xsd:schema xmlns:xsd="http://www.w3.org/2001/XMLSchema" xmlns:xs="http://www.w3.org/2001/XMLSchema" xmlns:p="http://schemas.microsoft.com/office/2006/metadata/properties" xmlns:ns1="http://schemas.microsoft.com/sharepoint/v3" xmlns:ns2="E228DDF4-44CE-410D-BF84-546FEF7DBC5C" xmlns:ns3="http://schemas.microsoft.com/sharepoint/v3/fields" targetNamespace="http://schemas.microsoft.com/office/2006/metadata/properties" ma:root="true" ma:fieldsID="33c51bed6dff70930a66287c1f4030c6" ns1:_="" ns2:_="" ns3:_="">
    <xsd:import namespace="http://schemas.microsoft.com/sharepoint/v3"/>
    <xsd:import namespace="E228DDF4-44CE-410D-BF84-546FEF7DBC5C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DDF4-44CE-410D-BF84-546FEF7DBC5C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985312-D644-4FEC-95D5-0669069FE6A3}">
  <ds:schemaRefs>
    <ds:schemaRef ds:uri="http://www.w3.org/XML/1998/namespace"/>
    <ds:schemaRef ds:uri="http://schemas.microsoft.com/office/2006/metadata/properties"/>
    <ds:schemaRef ds:uri="http://schemas.microsoft.com/sharepoint/v3/fields"/>
    <ds:schemaRef ds:uri="http://purl.org/dc/terms/"/>
    <ds:schemaRef ds:uri="http://schemas.microsoft.com/sharepoint/v3"/>
    <ds:schemaRef ds:uri="http://schemas.microsoft.com/office/infopath/2007/PartnerControls"/>
    <ds:schemaRef ds:uri="E228DDF4-44CE-410D-BF84-546FEF7DBC5C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9FB5467-BEF9-4B3B-B5FE-321D0A5843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473030-A36B-4171-80C4-C02F0FC8B4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228DDF4-44CE-410D-BF84-546FEF7DBC5C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50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KAUST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KITS</dc:creator>
  <cp:lastModifiedBy>Sadaf Qureshi</cp:lastModifiedBy>
  <cp:revision>17</cp:revision>
  <cp:lastPrinted>2013-03-17T10:42:37Z</cp:lastPrinted>
  <dcterms:created xsi:type="dcterms:W3CDTF">2013-03-17T10:38:59Z</dcterms:created>
  <dcterms:modified xsi:type="dcterms:W3CDTF">2021-06-23T05:36:41Z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0x0101009148F5A04DDD49CBA7127AADA5FB792B00AADE34325A8B49CDA8BB4DB53328F2140092F666195DC3554386E01E8A329369D6</vt:lpwstr>
  </property>
  <property fmtid="{D5CDD505-2E9C-101B-9397-08002B2CF9AE}" pid="3" name="Order">
    <vt:r8>26800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VideoSetEmbedCode">
    <vt:lpwstr/>
  </property>
  <property fmtid="{D5CDD505-2E9C-101B-9397-08002B2CF9AE}" pid="10" name="AlternateThumbnailUrl">
    <vt:lpwstr/>
  </property>
  <property fmtid="{D5CDD505-2E9C-101B-9397-08002B2CF9AE}" pid="11" name="PeopleInMedia">
    <vt:lpwstr/>
  </property>
  <property fmtid="{D5CDD505-2E9C-101B-9397-08002B2CF9AE}" pid="12" name="vti_imgdate">
    <vt:lpwstr/>
  </property>
  <property fmtid="{D5CDD505-2E9C-101B-9397-08002B2CF9AE}" pid="13" name="VideoRenditionLabel">
    <vt:lpwstr/>
  </property>
  <property fmtid="{D5CDD505-2E9C-101B-9397-08002B2CF9AE}" pid="14" name="VideoSetOwner">
    <vt:lpwstr/>
  </property>
  <property fmtid="{D5CDD505-2E9C-101B-9397-08002B2CF9AE}" pid="15" name="VideoSetDescription">
    <vt:lpwstr/>
  </property>
  <property fmtid="{D5CDD505-2E9C-101B-9397-08002B2CF9AE}" pid="16" name="VideoSetUserOverrideEncoding">
    <vt:lpwstr/>
  </property>
  <property fmtid="{D5CDD505-2E9C-101B-9397-08002B2CF9AE}" pid="17" name="VideoSetShowDownloadLink">
    <vt:bool>false</vt:bool>
  </property>
  <property fmtid="{D5CDD505-2E9C-101B-9397-08002B2CF9AE}" pid="18" name="VideoSetShowEmbedLink">
    <vt:bool>false</vt:bool>
  </property>
  <property fmtid="{D5CDD505-2E9C-101B-9397-08002B2CF9AE}" pid="19" name="VideoSetDefaultEncoding">
    <vt:lpwstr/>
  </property>
  <property fmtid="{D5CDD505-2E9C-101B-9397-08002B2CF9AE}" pid="20" name="NoCrawl">
    <vt:bool>false</vt:bool>
  </property>
  <property fmtid="{D5CDD505-2E9C-101B-9397-08002B2CF9AE}" pid="21" name="VideoSetExternalLink">
    <vt:lpwstr/>
  </property>
  <property fmtid="{D5CDD505-2E9C-101B-9397-08002B2CF9AE}" pid="22" name="VideoSetRenditionsInfo">
    <vt:lpwstr/>
  </property>
</Properties>
</file>